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78" r:id="rId2"/>
    <p:sldId id="1990" r:id="rId3"/>
    <p:sldId id="1997" r:id="rId4"/>
    <p:sldId id="1998" r:id="rId5"/>
    <p:sldId id="1999" r:id="rId6"/>
    <p:sldId id="2023" r:id="rId7"/>
    <p:sldId id="2019" r:id="rId8"/>
    <p:sldId id="2020" r:id="rId9"/>
    <p:sldId id="2021" r:id="rId10"/>
    <p:sldId id="2005" r:id="rId11"/>
    <p:sldId id="2006" r:id="rId12"/>
    <p:sldId id="2007" r:id="rId13"/>
    <p:sldId id="2004" r:id="rId14"/>
    <p:sldId id="2003" r:id="rId15"/>
    <p:sldId id="2002" r:id="rId16"/>
    <p:sldId id="2000" r:id="rId17"/>
    <p:sldId id="2001" r:id="rId18"/>
    <p:sldId id="1991" r:id="rId19"/>
    <p:sldId id="1992" r:id="rId20"/>
    <p:sldId id="1993" r:id="rId21"/>
    <p:sldId id="1994" r:id="rId22"/>
    <p:sldId id="1995" r:id="rId23"/>
    <p:sldId id="1996" r:id="rId24"/>
    <p:sldId id="2024" r:id="rId25"/>
    <p:sldId id="2017" r:id="rId26"/>
    <p:sldId id="2018" r:id="rId27"/>
    <p:sldId id="2022" r:id="rId28"/>
  </p:sldIdLst>
  <p:sldSz cx="12192000" cy="6858000"/>
  <p:notesSz cx="6865938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njoyworks" initials="e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E4E"/>
    <a:srgbClr val="C1C1C1"/>
    <a:srgbClr val="777777"/>
    <a:srgbClr val="F9F9F9"/>
    <a:srgbClr val="DDDDDD"/>
    <a:srgbClr val="EFEFEF"/>
    <a:srgbClr val="077957"/>
    <a:srgbClr val="FFF2EE"/>
    <a:srgbClr val="FF6A47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3882" autoAdjust="0"/>
  </p:normalViewPr>
  <p:slideViewPr>
    <p:cSldViewPr>
      <p:cViewPr varScale="1">
        <p:scale>
          <a:sx n="153" d="100"/>
          <a:sy n="153" d="100"/>
        </p:scale>
        <p:origin x="79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5196" y="120"/>
      </p:cViewPr>
      <p:guideLst>
        <p:guide orient="horz" pos="3150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AF36E0AB-72DB-4914-B63B-4064A28DAA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96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r">
              <a:defRPr sz="1200"/>
            </a:lvl1pPr>
          </a:lstStyle>
          <a:p>
            <a:fld id="{98FBB39A-9110-43FD-8DF2-684D1523A0BC}" type="datetime1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9" tIns="46099" rIns="92199" bIns="4609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5" y="4749086"/>
            <a:ext cx="5492750" cy="4499134"/>
          </a:xfrm>
          <a:prstGeom prst="rect">
            <a:avLst/>
          </a:prstGeom>
        </p:spPr>
        <p:txBody>
          <a:bodyPr vert="horz" lIns="92199" tIns="46099" rIns="92199" bIns="4609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r>
              <a:rPr lang="en-US" altLang="ko-KR"/>
              <a:t>http://enjoyworks.co.kr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C7C86328-D4B1-4A1C-AA9B-B5511E95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084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EAA1D-3321-441A-8EF6-14B9F06F3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69065"/>
            <a:ext cx="10515600" cy="919869"/>
          </a:xfrm>
          <a:prstGeom prst="rect">
            <a:avLst/>
          </a:prstGeom>
        </p:spPr>
        <p:txBody>
          <a:bodyPr anchor="ctr"/>
          <a:lstStyle>
            <a:lvl1pPr algn="ctr">
              <a:defRPr sz="4800" b="1"/>
            </a:lvl1pPr>
          </a:lstStyle>
          <a:p>
            <a:r>
              <a:rPr lang="ko-KR" altLang="en-US" dirty="0"/>
              <a:t>프로젝트 제목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F9B8D4-B350-44B3-A2D4-E47E08CD0F9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587479"/>
              </p:ext>
            </p:extLst>
          </p:nvPr>
        </p:nvGraphicFramePr>
        <p:xfrm>
          <a:off x="3323691" y="6309320"/>
          <a:ext cx="5544618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748956557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5266377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1774092345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811408782"/>
                    </a:ext>
                  </a:extLst>
                </a:gridCol>
              </a:tblGrid>
              <a:tr h="1548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Date.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Writer.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7081E46F-D811-4460-89C5-A9559F9E7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97" y="6343968"/>
            <a:ext cx="904165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버전 정보 등록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4E60CF45-3F95-47B7-B2E9-6CC2FE399B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930" y="6340556"/>
            <a:ext cx="900818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최종작성일자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EADBF90F-EFEF-46B0-8A4E-C17FFF5022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9616" y="6340556"/>
            <a:ext cx="900819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작성자 명</a:t>
            </a:r>
          </a:p>
        </p:txBody>
      </p:sp>
    </p:spTree>
    <p:extLst>
      <p:ext uri="{BB962C8B-B14F-4D97-AF65-F5344CB8AC3E}">
        <p14:creationId xmlns:p14="http://schemas.microsoft.com/office/powerpoint/2010/main" val="1934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D0E306-8767-4C54-9A11-AFEBF42DFC5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41096823"/>
              </p:ext>
            </p:extLst>
          </p:nvPr>
        </p:nvGraphicFramePr>
        <p:xfrm>
          <a:off x="335360" y="1124744"/>
          <a:ext cx="11521280" cy="5184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0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1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FA8AEA6-04BF-48C0-852B-D76496A0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7DB6B-6028-4B82-BAAE-DE5890F2D83A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67D5ED79-0E1A-4533-A3A7-AB40B73A53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296" y="1518692"/>
            <a:ext cx="9937104" cy="686172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기획 목적을 짧게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4C09CC49-BF23-4DD9-AE2C-65C8E7E9C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4296" y="2270966"/>
            <a:ext cx="9937104" cy="3269126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필요한 페이지 주요 기능을 짧게 작성해주세요</a:t>
            </a: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8A453210-98A6-44C5-AFE3-4E34C07B1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296" y="5617242"/>
            <a:ext cx="9937104" cy="692078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기타사항을 짧게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90128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F0A95-52B8-4D46-BFD9-67CCCF007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74020"/>
            <a:ext cx="10515600" cy="709960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ko-KR" altLang="en-US" dirty="0"/>
              <a:t>간지 제목</a:t>
            </a:r>
          </a:p>
        </p:txBody>
      </p:sp>
    </p:spTree>
    <p:extLst>
      <p:ext uri="{BB962C8B-B14F-4D97-AF65-F5344CB8AC3E}">
        <p14:creationId xmlns:p14="http://schemas.microsoft.com/office/powerpoint/2010/main" val="38375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04CC4B1-BEFB-4D12-AA45-0EC3A2E08E1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9585203"/>
              </p:ext>
            </p:extLst>
          </p:nvPr>
        </p:nvGraphicFramePr>
        <p:xfrm>
          <a:off x="335360" y="836713"/>
          <a:ext cx="11521192" cy="561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221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BEFORE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AFTER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0262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Image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681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EDD6D2-B94E-4DF3-9926-444BED3683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9556324"/>
              </p:ext>
            </p:extLst>
          </p:nvPr>
        </p:nvGraphicFramePr>
        <p:xfrm>
          <a:off x="335360" y="404664"/>
          <a:ext cx="11521192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1876502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12489684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AD50A44-9A7D-42BF-B2C3-190CBC08E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7528" y="5180052"/>
            <a:ext cx="10009024" cy="1273284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800"/>
            </a:lvl1pPr>
          </a:lstStyle>
          <a:p>
            <a:pPr lvl="0"/>
            <a:r>
              <a:rPr lang="ko-KR" altLang="en-US" dirty="0"/>
              <a:t>개선해야 할 점을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FB6A675-863F-4D59-8405-8376A1A06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28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페이지명 작성</a:t>
            </a:r>
          </a:p>
        </p:txBody>
      </p:sp>
      <p:sp>
        <p:nvSpPr>
          <p:cNvPr id="26" name="텍스트 개체 틀 11">
            <a:extLst>
              <a:ext uri="{FF2B5EF4-FFF2-40B4-BE49-F238E27FC236}">
                <a16:creationId xmlns:a16="http://schemas.microsoft.com/office/drawing/2014/main" id="{41E5B976-A2AE-4EE7-931B-C9B78117C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2864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그룹 타이틀 작성</a:t>
            </a:r>
          </a:p>
        </p:txBody>
      </p:sp>
      <p:sp>
        <p:nvSpPr>
          <p:cNvPr id="27" name="텍스트 개체 틀 11">
            <a:extLst>
              <a:ext uri="{FF2B5EF4-FFF2-40B4-BE49-F238E27FC236}">
                <a16:creationId xmlns:a16="http://schemas.microsoft.com/office/drawing/2014/main" id="{3500C572-709D-40CC-975A-363512B66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258" y="420296"/>
            <a:ext cx="695006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37732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6D105-7601-4D41-876C-F81C7CC1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019D40-5712-42CF-BCF9-30EF5EAD16B0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2102F9E-3EEB-4C2A-A59E-94E925FC111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4837199"/>
              </p:ext>
            </p:extLst>
          </p:nvPr>
        </p:nvGraphicFramePr>
        <p:xfrm>
          <a:off x="335360" y="620688"/>
          <a:ext cx="11521280" cy="59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592380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5379B767-78AF-46F0-AD9F-C1F96F4A8B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520" y="313504"/>
            <a:ext cx="2160240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2" name="텍스트 개체 틀 18">
            <a:extLst>
              <a:ext uri="{FF2B5EF4-FFF2-40B4-BE49-F238E27FC236}">
                <a16:creationId xmlns:a16="http://schemas.microsoft.com/office/drawing/2014/main" id="{D79CD5D6-682A-4CEA-AD3A-D0E4CF8383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921" y="302097"/>
            <a:ext cx="2880322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3FCF03-97A2-43B6-9A4F-8D1DCA558C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58693668"/>
              </p:ext>
            </p:extLst>
          </p:nvPr>
        </p:nvGraphicFramePr>
        <p:xfrm>
          <a:off x="335360" y="302097"/>
          <a:ext cx="115212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217021879"/>
                    </a:ext>
                  </a:extLst>
                </a:gridCol>
              </a:tblGrid>
              <a:tr h="22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17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FA84E1-653B-418C-83CA-4A9B1444A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A09C-D0A6-451A-A83C-DCFE5EE54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2" r:id="rId3"/>
    <p:sldLayoutId id="2147483650" r:id="rId4"/>
    <p:sldLayoutId id="2147483653" r:id="rId5"/>
    <p:sldLayoutId id="214748366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CF48-D6E2-429D-99FD-BDC8FDA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Rholling Ideas </a:t>
            </a:r>
            <a:r>
              <a:rPr lang="ko-KR" altLang="en-US"/>
              <a:t>페이지 분담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4B83-CA3B-48D0-86DD-6BC2AACF8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A99A5-FDAF-41F6-B231-418E77F1B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21.12.03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BA9F74-3ADA-4543-8527-10DDBA15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홍우정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7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EBD8BB0-BE14-4119-A10F-5753427B8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45F4C-F094-4744-8FE6-E858F06AC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575FC-2EF3-4350-95E3-6CC3DCF5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757976"/>
            <a:ext cx="3033196" cy="5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9EB3F-8FED-4331-90DF-AD9BAA24E509}"/>
              </a:ext>
            </a:extLst>
          </p:cNvPr>
          <p:cNvSpPr txBox="1"/>
          <p:nvPr/>
        </p:nvSpPr>
        <p:spPr>
          <a:xfrm>
            <a:off x="8544272" y="777296"/>
            <a:ext cx="184858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SNS </a:t>
            </a:r>
            <a:r>
              <a:rPr lang="ko-KR" altLang="en-US" sz="1200" dirty="0">
                <a:solidFill>
                  <a:schemeClr val="bg1"/>
                </a:solidFill>
              </a:rPr>
              <a:t>나중에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차로 구현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D785B-1B5E-43CD-8BE8-2677590A1D42}"/>
              </a:ext>
            </a:extLst>
          </p:cNvPr>
          <p:cNvSpPr txBox="1"/>
          <p:nvPr/>
        </p:nvSpPr>
        <p:spPr>
          <a:xfrm>
            <a:off x="8544272" y="1124744"/>
            <a:ext cx="1887055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아이디 밑으로 배치하기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9CBEBF-9EFE-4520-A5B2-E38BBADBDD08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지훈</a:t>
            </a:r>
          </a:p>
        </p:txBody>
      </p:sp>
    </p:spTree>
    <p:extLst>
      <p:ext uri="{BB962C8B-B14F-4D97-AF65-F5344CB8AC3E}">
        <p14:creationId xmlns:p14="http://schemas.microsoft.com/office/powerpoint/2010/main" val="38485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2A1F3D-A63B-47CB-8429-6FF94469FD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71806-9F26-4996-A899-F5798D75A0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FE810-855E-4C61-B4C6-0D9DD50E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836712"/>
            <a:ext cx="1846331" cy="53012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EBFE756-A88E-4388-B88C-88ED6776C8F9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지훈</a:t>
            </a:r>
          </a:p>
        </p:txBody>
      </p:sp>
    </p:spTree>
    <p:extLst>
      <p:ext uri="{BB962C8B-B14F-4D97-AF65-F5344CB8AC3E}">
        <p14:creationId xmlns:p14="http://schemas.microsoft.com/office/powerpoint/2010/main" val="170989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9697E8-ED18-416B-A60E-E1B0CB562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7A8CE2-6B6F-40B8-B987-40F9FB31E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B98C7-40A2-4884-9F1D-32AAF73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85" y="908720"/>
            <a:ext cx="3850750" cy="522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42AE-ED15-46EA-B6AF-FFF2909199E4}"/>
              </a:ext>
            </a:extLst>
          </p:cNvPr>
          <p:cNvSpPr txBox="1"/>
          <p:nvPr/>
        </p:nvSpPr>
        <p:spPr>
          <a:xfrm>
            <a:off x="8544272" y="777296"/>
            <a:ext cx="78579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4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F59C89D-B80A-4FCC-898D-145A6D1F3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0A8B0F-882F-4F89-9814-CFB093800B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2D681-B37F-4941-889D-063FEF75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836712"/>
            <a:ext cx="4912511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9734FA-225C-45A1-A2FA-A2A06F515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FEB11-43E0-47F3-8DC2-7880271543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2265D2-8089-431B-9286-0848A329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08720"/>
            <a:ext cx="4672356" cy="53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47512B-ED02-487E-B7C2-50E8F6387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3B4403-67CA-47D8-88F4-B7CA434432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FE76E-E271-481F-81BB-EAEF25981109}"/>
              </a:ext>
            </a:extLst>
          </p:cNvPr>
          <p:cNvSpPr txBox="1"/>
          <p:nvPr/>
        </p:nvSpPr>
        <p:spPr>
          <a:xfrm>
            <a:off x="8544272" y="1124744"/>
            <a:ext cx="240322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결제수단 통장이랑 카드 합치기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38292-3A3A-4DC6-9F1D-51F6F218D691}"/>
              </a:ext>
            </a:extLst>
          </p:cNvPr>
          <p:cNvSpPr txBox="1"/>
          <p:nvPr/>
        </p:nvSpPr>
        <p:spPr>
          <a:xfrm>
            <a:off x="8544272" y="1484784"/>
            <a:ext cx="219483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테이블 따로 </a:t>
            </a:r>
            <a:r>
              <a:rPr lang="ko-KR" altLang="en-US" sz="1200">
                <a:solidFill>
                  <a:schemeClr val="bg1"/>
                </a:solidFill>
              </a:rPr>
              <a:t>만들지 여쭤보기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B57A3-EA85-47D1-8AAD-E19C9BA2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6895703" cy="37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C2B4BC-0095-4B98-8A8A-E0E79F21A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3B9AD-848C-4113-B7B1-FF978E7C8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5DFE2C1-E042-4B83-8D10-96C3DA3D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67096"/>
            <a:ext cx="7128792" cy="401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6798D-7A7B-49F7-BE20-702783531567}"/>
              </a:ext>
            </a:extLst>
          </p:cNvPr>
          <p:cNvSpPr txBox="1"/>
          <p:nvPr/>
        </p:nvSpPr>
        <p:spPr>
          <a:xfrm>
            <a:off x="8544272" y="1124744"/>
            <a:ext cx="210346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메시지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메시지 수신 동의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6B0A9-DB04-4C01-ADB9-24347073C203}"/>
              </a:ext>
            </a:extLst>
          </p:cNvPr>
          <p:cNvSpPr txBox="1"/>
          <p:nvPr/>
        </p:nvSpPr>
        <p:spPr>
          <a:xfrm>
            <a:off x="8544272" y="1467096"/>
            <a:ext cx="302679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프로젝트 업데이트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프로젝트 알림 동의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969A4-CFEF-4575-A78D-BA8E856F7009}"/>
              </a:ext>
            </a:extLst>
          </p:cNvPr>
          <p:cNvSpPr txBox="1"/>
          <p:nvPr/>
        </p:nvSpPr>
        <p:spPr>
          <a:xfrm>
            <a:off x="8544272" y="1805766"/>
            <a:ext cx="174118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팔로우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  <a:r>
              <a:rPr lang="ko-KR" altLang="en-US" sz="1200" dirty="0">
                <a:solidFill>
                  <a:schemeClr val="bg1"/>
                </a:solidFill>
              </a:rPr>
              <a:t> 이름 바꾸기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1EB17-E2E2-406F-BFE9-720384FFED01}"/>
              </a:ext>
            </a:extLst>
          </p:cNvPr>
          <p:cNvSpPr txBox="1"/>
          <p:nvPr/>
        </p:nvSpPr>
        <p:spPr>
          <a:xfrm>
            <a:off x="8544272" y="2155333"/>
            <a:ext cx="210346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마케팅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마케팅 수신 동의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DB98-6F02-4FBF-87EF-B1ACCBB1B7B4}"/>
              </a:ext>
            </a:extLst>
          </p:cNvPr>
          <p:cNvSpPr txBox="1"/>
          <p:nvPr/>
        </p:nvSpPr>
        <p:spPr>
          <a:xfrm>
            <a:off x="8544272" y="2522598"/>
            <a:ext cx="374333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테이블 프로필에 </a:t>
            </a:r>
            <a:r>
              <a:rPr lang="ko-KR" altLang="en-US" sz="1200" dirty="0" err="1">
                <a:solidFill>
                  <a:schemeClr val="bg1"/>
                </a:solidFill>
              </a:rPr>
              <a:t>합칠건지</a:t>
            </a:r>
            <a:r>
              <a:rPr lang="ko-KR" altLang="en-US" sz="1200" dirty="0">
                <a:solidFill>
                  <a:schemeClr val="bg1"/>
                </a:solidFill>
              </a:rPr>
              <a:t> 따로 </a:t>
            </a:r>
            <a:r>
              <a:rPr lang="ko-KR" altLang="en-US" sz="1200" err="1">
                <a:solidFill>
                  <a:schemeClr val="bg1"/>
                </a:solidFill>
              </a:rPr>
              <a:t>할건지</a:t>
            </a:r>
            <a:r>
              <a:rPr lang="ko-KR" altLang="en-US" sz="1200">
                <a:solidFill>
                  <a:schemeClr val="bg1"/>
                </a:solidFill>
              </a:rPr>
              <a:t> 확인해보기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5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E5577E-ECB0-4EE6-901A-6E95E2E19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5FF615-E2AB-4B4F-AB82-2E4F5EF5F1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D5C2A2-D771-4263-8834-BEDB067ADF4D}"/>
              </a:ext>
            </a:extLst>
          </p:cNvPr>
          <p:cNvGrpSpPr/>
          <p:nvPr/>
        </p:nvGrpSpPr>
        <p:grpSpPr>
          <a:xfrm>
            <a:off x="395926" y="3212976"/>
            <a:ext cx="3573770" cy="3187504"/>
            <a:chOff x="623393" y="1556792"/>
            <a:chExt cx="4680519" cy="41746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5F77BA-C59A-4E44-A59F-524A49EC4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4"/>
            <a:stretch/>
          </p:blipFill>
          <p:spPr>
            <a:xfrm>
              <a:off x="623393" y="1556792"/>
              <a:ext cx="4536504" cy="417463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4A91E3-40C6-476D-AD73-87F5AB340016}"/>
                </a:ext>
              </a:extLst>
            </p:cNvPr>
            <p:cNvSpPr/>
            <p:nvPr/>
          </p:nvSpPr>
          <p:spPr>
            <a:xfrm>
              <a:off x="4871864" y="2708920"/>
              <a:ext cx="432048" cy="1584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B4AEE5-AAED-44E8-B66F-8E3108E153F2}"/>
                </a:ext>
              </a:extLst>
            </p:cNvPr>
            <p:cNvSpPr/>
            <p:nvPr/>
          </p:nvSpPr>
          <p:spPr>
            <a:xfrm>
              <a:off x="4627110" y="2996952"/>
              <a:ext cx="43204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DC99CC-2ECF-4FE0-901E-7D58F9867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96" y="2169792"/>
            <a:ext cx="3357136" cy="21774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C88D60-EDA9-43F2-B51F-B3CE06FFA4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5501"/>
          <a:stretch/>
        </p:blipFill>
        <p:spPr>
          <a:xfrm>
            <a:off x="5735960" y="692696"/>
            <a:ext cx="2376264" cy="23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A36459-E526-4C69-A272-AAAED14E4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A171CD-3729-4639-B723-F633CF81E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FC85BF-B87E-4D95-BA73-F6A1F697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980728"/>
            <a:ext cx="6432426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0610F-3A6B-4936-A7F4-54B555EF20C7}"/>
              </a:ext>
            </a:extLst>
          </p:cNvPr>
          <p:cNvSpPr txBox="1"/>
          <p:nvPr/>
        </p:nvSpPr>
        <p:spPr>
          <a:xfrm>
            <a:off x="8544272" y="1124744"/>
            <a:ext cx="106311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메시지 삭제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6BD8BE-4515-40AF-B3A2-30A3704C500C}"/>
              </a:ext>
            </a:extLst>
          </p:cNvPr>
          <p:cNvSpPr/>
          <p:nvPr/>
        </p:nvSpPr>
        <p:spPr>
          <a:xfrm>
            <a:off x="6528048" y="1700808"/>
            <a:ext cx="86409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30F842-B3D0-4EBE-AF2A-AC2FC438FB89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우정</a:t>
            </a:r>
          </a:p>
        </p:txBody>
      </p:sp>
    </p:spTree>
    <p:extLst>
      <p:ext uri="{BB962C8B-B14F-4D97-AF65-F5344CB8AC3E}">
        <p14:creationId xmlns:p14="http://schemas.microsoft.com/office/powerpoint/2010/main" val="351447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A36459-E526-4C69-A272-AAAED14E4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A171CD-3729-4639-B723-F633CF81E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6F0F4B-3ED3-4F85-9CAD-C6FC3CB7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88840"/>
            <a:ext cx="64293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F4C6D-413E-4441-99F6-25C9C8982821}"/>
              </a:ext>
            </a:extLst>
          </p:cNvPr>
          <p:cNvSpPr txBox="1"/>
          <p:nvPr/>
        </p:nvSpPr>
        <p:spPr>
          <a:xfrm>
            <a:off x="8544272" y="1124744"/>
            <a:ext cx="2047355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결제 상태 </a:t>
            </a:r>
            <a:r>
              <a:rPr lang="en-US" altLang="ko-KR" sz="1200" dirty="0">
                <a:solidFill>
                  <a:schemeClr val="bg1"/>
                </a:solidFill>
              </a:rPr>
              <a:t>flag</a:t>
            </a:r>
            <a:r>
              <a:rPr lang="ko-KR" altLang="en-US" sz="1200" dirty="0">
                <a:solidFill>
                  <a:schemeClr val="bg1"/>
                </a:solidFill>
              </a:rPr>
              <a:t>로 구성하기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9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4A3F3-E837-43BB-98A5-6B59F4B9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AB917-00C6-46DA-8EF6-66ED3B558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72D459-6A80-4886-9AFC-4E251EE5E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49DE4C-EFB4-4163-ABB2-C305F90CC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0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FC89AF-8C98-4E78-AD7E-38AC373A1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319A5-635B-458A-80EE-5A04D62F6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9DFEC7-0230-4A71-9E1F-1D313233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052736"/>
            <a:ext cx="6390853" cy="48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A3875-A335-4E17-A699-C1BE99B88436}"/>
              </a:ext>
            </a:extLst>
          </p:cNvPr>
          <p:cNvSpPr txBox="1"/>
          <p:nvPr/>
        </p:nvSpPr>
        <p:spPr>
          <a:xfrm>
            <a:off x="8544272" y="1124744"/>
            <a:ext cx="1277914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트리거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플래그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8583-077D-4D8C-B957-78DDBF49FCE5}"/>
              </a:ext>
            </a:extLst>
          </p:cNvPr>
          <p:cNvSpPr txBox="1"/>
          <p:nvPr/>
        </p:nvSpPr>
        <p:spPr>
          <a:xfrm>
            <a:off x="8544272" y="1484784"/>
            <a:ext cx="93968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차로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8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515D8E-028C-4375-8D05-6D0B31ECC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ACA58-17A8-495C-B2F6-195FE5E37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0D5C25-42A0-49AE-9ED9-053C2E641DF5}"/>
              </a:ext>
            </a:extLst>
          </p:cNvPr>
          <p:cNvGrpSpPr/>
          <p:nvPr/>
        </p:nvGrpSpPr>
        <p:grpSpPr>
          <a:xfrm>
            <a:off x="767408" y="908720"/>
            <a:ext cx="5112568" cy="5112353"/>
            <a:chOff x="983432" y="620688"/>
            <a:chExt cx="6619875" cy="661959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57EF540-C281-409C-9BC6-F991E35DA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32" y="620688"/>
              <a:ext cx="6619875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33162015-AE1F-4ACD-A934-9585006D8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106" y="4173235"/>
              <a:ext cx="648652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3DF4928-31AF-4790-825A-7151D254618E}"/>
              </a:ext>
            </a:extLst>
          </p:cNvPr>
          <p:cNvSpPr txBox="1"/>
          <p:nvPr/>
        </p:nvSpPr>
        <p:spPr>
          <a:xfrm>
            <a:off x="8544272" y="1124745"/>
            <a:ext cx="364772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일단 보류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나중에 </a:t>
            </a:r>
            <a:r>
              <a:rPr lang="ko-KR" altLang="en-US" sz="1200">
                <a:solidFill>
                  <a:schemeClr val="bg1"/>
                </a:solidFill>
              </a:rPr>
              <a:t>시간이 남으면 커뮤니티로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961600-DE4E-46BF-A839-FC37499F8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0DD25-25D5-4089-90D7-42E1BFB9FB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0175A2-664A-4159-AA5B-FFC1E686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56483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8C819-9D11-4B08-9D7D-1C4A18052A75}"/>
              </a:ext>
            </a:extLst>
          </p:cNvPr>
          <p:cNvSpPr txBox="1"/>
          <p:nvPr/>
        </p:nvSpPr>
        <p:spPr>
          <a:xfrm>
            <a:off x="8544272" y="1124745"/>
            <a:ext cx="259228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알림 신청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7C4785-F94D-4C39-BCF8-5D161DC04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0A10C-BE2B-4F19-9D62-13116C5D4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C3FB9C-8427-4E78-BAE7-375B3B66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14525"/>
            <a:ext cx="65436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2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5938BC-F621-45FC-8DE5-EA7C6907B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01F25-3797-40E8-BCA0-AF64EE0FA6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1656E-42E4-43C7-A8AE-A2481C732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 r="2225"/>
          <a:stretch/>
        </p:blipFill>
        <p:spPr>
          <a:xfrm>
            <a:off x="911424" y="908720"/>
            <a:ext cx="3164331" cy="5301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7B6E3E-E11C-4A79-9988-8C1CBE463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0" r="2479" b="2751"/>
          <a:stretch/>
        </p:blipFill>
        <p:spPr>
          <a:xfrm>
            <a:off x="4223792" y="823020"/>
            <a:ext cx="3356281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4E2F8E-AED2-4EA0-9850-F39028EFA187}"/>
              </a:ext>
            </a:extLst>
          </p:cNvPr>
          <p:cNvSpPr/>
          <p:nvPr/>
        </p:nvSpPr>
        <p:spPr>
          <a:xfrm>
            <a:off x="767408" y="2780928"/>
            <a:ext cx="69127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페이지 구성 디벨롭</a:t>
            </a:r>
            <a:r>
              <a:rPr lang="en-US" altLang="ko-KR"/>
              <a:t>(</a:t>
            </a:r>
            <a:r>
              <a:rPr lang="ko-KR" altLang="en-US"/>
              <a:t>가능하면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06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4F760C-C3C6-4DE3-A7A2-94F277D7E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8C52B-ED15-4AD5-96B0-8A500317E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25692-D291-4CAB-B179-7D14E9C87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96" y="836712"/>
            <a:ext cx="3605991" cy="555923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CA62EFB-CBB7-41EA-8D73-606DAD643348}"/>
              </a:ext>
            </a:extLst>
          </p:cNvPr>
          <p:cNvSpPr/>
          <p:nvPr/>
        </p:nvSpPr>
        <p:spPr>
          <a:xfrm>
            <a:off x="2306676" y="2132856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상훈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C44717F-B35A-4683-BB24-6EF73398A711}"/>
              </a:ext>
            </a:extLst>
          </p:cNvPr>
          <p:cNvSpPr/>
          <p:nvPr/>
        </p:nvSpPr>
        <p:spPr>
          <a:xfrm>
            <a:off x="5375921" y="3463677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하정</a:t>
            </a:r>
          </a:p>
        </p:txBody>
      </p:sp>
    </p:spTree>
    <p:extLst>
      <p:ext uri="{BB962C8B-B14F-4D97-AF65-F5344CB8AC3E}">
        <p14:creationId xmlns:p14="http://schemas.microsoft.com/office/powerpoint/2010/main" val="299444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1489F0-71DB-482C-BA1C-80C78327D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BC789-3A58-4EE0-9592-D6CFF5F41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4FFC9-F692-46E3-8668-5EA6DB935F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96" y="908720"/>
            <a:ext cx="5367464" cy="5347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DF494-3B2C-42F5-9F92-EE3C1D8E615C}"/>
              </a:ext>
            </a:extLst>
          </p:cNvPr>
          <p:cNvSpPr txBox="1"/>
          <p:nvPr/>
        </p:nvSpPr>
        <p:spPr>
          <a:xfrm>
            <a:off x="8544272" y="770220"/>
            <a:ext cx="93968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차로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51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B38DC9D-79E4-4D8F-8F1F-C0485FD6E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7132C-A20F-426F-9CC6-31A3BA832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FA0B37-6CAF-414A-875D-87541EE4E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836712"/>
            <a:ext cx="7059513" cy="54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00A12-C82F-45F0-9FCF-9A57D8AEF868}"/>
              </a:ext>
            </a:extLst>
          </p:cNvPr>
          <p:cNvSpPr txBox="1"/>
          <p:nvPr/>
        </p:nvSpPr>
        <p:spPr>
          <a:xfrm>
            <a:off x="8544272" y="1124745"/>
            <a:ext cx="259228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0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3A8987-DEA1-48E5-BB72-D4F060B0E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E7342-B691-4A58-8B45-70D50080C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07F661-D30D-4875-8770-E9482179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874761"/>
            <a:ext cx="4176464" cy="54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126440C-FF88-4CB2-B30E-B6663BF28D02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55029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9EEACC-6E0E-4B6C-93AE-F87DC2D3A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41C8F3-0B2B-4F64-9C1B-CC17C2A6D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96BAA1-BA80-4F57-B79F-458484E9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764704"/>
            <a:ext cx="4248470" cy="55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EFD0E-F5A9-4F48-930A-6BA2AE56E483}"/>
              </a:ext>
            </a:extLst>
          </p:cNvPr>
          <p:cNvSpPr txBox="1"/>
          <p:nvPr/>
        </p:nvSpPr>
        <p:spPr>
          <a:xfrm>
            <a:off x="8544272" y="777296"/>
            <a:ext cx="2951449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기획전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게시글 테이블 </a:t>
            </a:r>
            <a:r>
              <a:rPr lang="ko-KR" altLang="en-US" sz="1200">
                <a:solidFill>
                  <a:schemeClr val="bg1"/>
                </a:solidFill>
              </a:rPr>
              <a:t>같이 구성하기</a:t>
            </a:r>
            <a:r>
              <a:rPr lang="en-US" altLang="ko-KR" sz="1200">
                <a:solidFill>
                  <a:schemeClr val="bg1"/>
                </a:solidFill>
              </a:rPr>
              <a:t>?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FDCF69-CE57-4613-BAE3-134EDA0EAD77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11611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5D181A-A705-4D98-8F92-D886B300E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42120-7BD7-41EC-ABA2-0B9E59EE9E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01AD43-90A4-43CF-9201-99302EE1A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32264"/>
          <a:stretch/>
        </p:blipFill>
        <p:spPr bwMode="auto">
          <a:xfrm>
            <a:off x="1127448" y="1093882"/>
            <a:ext cx="6306957" cy="49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345A52-8AC5-415D-A7F1-9E620DFB323B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1804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94DC4B-B90F-4D2B-9443-774A7597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C6148-0A34-4A7D-AB1B-C62E4A564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02DEF-6FA7-4EB4-B007-C342DC68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266332"/>
            <a:ext cx="7525097" cy="289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4E64F-1ADF-482A-845A-F82DA239EBA3}"/>
              </a:ext>
            </a:extLst>
          </p:cNvPr>
          <p:cNvSpPr txBox="1"/>
          <p:nvPr/>
        </p:nvSpPr>
        <p:spPr>
          <a:xfrm>
            <a:off x="8544272" y="777296"/>
            <a:ext cx="78579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A34F51-CCFF-4D87-A067-1C37C128B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9D7EC-FDF5-42D9-B31C-9E05081FF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C2DD5-9745-4D6C-83B0-DD3D9641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980728"/>
            <a:ext cx="5814866" cy="53012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BE1DC74-ABF3-4AB8-A780-BEF95C2FF6CD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6621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DCC2E8-D7D9-4D53-ACA5-A6A00E2D9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FB901-BE12-4FCD-869D-D3568EBE1A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B881AE-3BEA-4924-8EB1-1D732757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84784"/>
            <a:ext cx="6660486" cy="44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7F4035-D354-4C31-80B6-F5184055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9EFA8-9309-4418-85B0-09ABBADE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96A05-BB10-452D-AF8E-746437A9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908720"/>
            <a:ext cx="3911640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18119</TotalTime>
  <Words>107</Words>
  <Application>Microsoft Office PowerPoint</Application>
  <PresentationFormat>와이드스크린</PresentationFormat>
  <Paragraphs>35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Rholling Ideas 페이지 분담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>http://www.yamestyle.com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양식_v1.0</dc:title>
  <dc:creator>yamestyle.com</dc:creator>
  <cp:keywords>야메군</cp:keywords>
  <dc:description>본 문서는 공개 배포용으로 작성된 양식으로 저작권 없이 마음껏 사용하실 수 있습니다.</dc:description>
  <cp:lastModifiedBy>WooJeong Hong</cp:lastModifiedBy>
  <cp:revision>688</cp:revision>
  <cp:lastPrinted>2020-03-16T06:28:46Z</cp:lastPrinted>
  <dcterms:created xsi:type="dcterms:W3CDTF">2019-03-11T07:43:12Z</dcterms:created>
  <dcterms:modified xsi:type="dcterms:W3CDTF">2021-12-17T08:14:46Z</dcterms:modified>
</cp:coreProperties>
</file>